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6.png" ContentType="image/png"/>
  <Override PartName="/ppt/media/image8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0E60537-6D06-4D6F-85D7-4986888DEAB2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18/11/21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7A48D9-FCD2-4148-8D3C-32D836E556B6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359F6ED-6AD0-47EF-BF61-B27B3683F11A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18/11/21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BDF395-8445-4641-A72A-B8A4D0DAB83B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Fai clic per modificare il formato del testo del titolo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6" descr=""/>
          <p:cNvPicPr/>
          <p:nvPr/>
        </p:nvPicPr>
        <p:blipFill>
          <a:blip r:embed="rId1"/>
          <a:stretch/>
        </p:blipFill>
        <p:spPr>
          <a:xfrm rot="20507400">
            <a:off x="-2119680" y="-1762200"/>
            <a:ext cx="12429000" cy="78505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877080" y="399960"/>
            <a:ext cx="59014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 Black"/>
              </a:rPr>
              <a:t>Rivoluzione della Blockchain 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694560" y="4360320"/>
            <a:ext cx="5486040" cy="179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</a:rPr>
              <a:t>Studio e realizzazione di un prototipo di un sistema basato su blockchain per il mobility as a service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85" name="Immagine 10" descr=""/>
          <p:cNvPicPr/>
          <p:nvPr/>
        </p:nvPicPr>
        <p:blipFill>
          <a:blip r:embed="rId2"/>
          <a:stretch/>
        </p:blipFill>
        <p:spPr>
          <a:xfrm>
            <a:off x="2223000" y="5625360"/>
            <a:ext cx="1079640" cy="108144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3258000" y="6438960"/>
            <a:ext cx="419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Università degli Studi di Torino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258000" y="6122880"/>
            <a:ext cx="167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Giorgio Mecca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22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240" y="2370960"/>
            <a:ext cx="6857640" cy="21164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 rot="20719200">
            <a:off x="2516400" y="2225160"/>
            <a:ext cx="3740040" cy="1899000"/>
          </a:xfrm>
          <a:prstGeom prst="triangle">
            <a:avLst>
              <a:gd name="adj" fmla="val 49873"/>
            </a:avLst>
          </a:prstGeom>
          <a:ln w="7632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91" name="CustomShape 2"/>
          <p:cNvSpPr/>
          <p:nvPr/>
        </p:nvSpPr>
        <p:spPr>
          <a:xfrm rot="219000">
            <a:off x="2089800" y="4690440"/>
            <a:ext cx="142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992560" y="3592440"/>
            <a:ext cx="136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SICUREZZA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3108960" y="1848600"/>
            <a:ext cx="240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DECENTRALIZZAZIONE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 rot="20689200">
            <a:off x="3575880" y="3080160"/>
            <a:ext cx="1885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Trilemma della  Scalabilità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6" name="Immagine 2" descr=""/>
          <p:cNvPicPr/>
          <p:nvPr/>
        </p:nvPicPr>
        <p:blipFill>
          <a:blip r:embed="rId2"/>
          <a:stretch/>
        </p:blipFill>
        <p:spPr>
          <a:xfrm>
            <a:off x="8003880" y="302040"/>
            <a:ext cx="3876120" cy="2167560"/>
          </a:xfrm>
          <a:prstGeom prst="rect">
            <a:avLst/>
          </a:prstGeom>
          <a:ln>
            <a:noFill/>
          </a:ln>
        </p:spPr>
      </p:pic>
      <p:pic>
        <p:nvPicPr>
          <p:cNvPr id="97" name="Immagine 4" descr=""/>
          <p:cNvPicPr/>
          <p:nvPr/>
        </p:nvPicPr>
        <p:blipFill>
          <a:blip r:embed="rId3"/>
          <a:stretch/>
        </p:blipFill>
        <p:spPr>
          <a:xfrm>
            <a:off x="8129160" y="3961800"/>
            <a:ext cx="3625920" cy="2412360"/>
          </a:xfrm>
          <a:prstGeom prst="rect">
            <a:avLst/>
          </a:prstGeom>
          <a:ln>
            <a:noFill/>
          </a:ln>
        </p:spPr>
      </p:pic>
      <p:sp>
        <p:nvSpPr>
          <p:cNvPr id="98" name="CustomShape 7"/>
          <p:cNvSpPr/>
          <p:nvPr/>
        </p:nvSpPr>
        <p:spPr>
          <a:xfrm>
            <a:off x="9789840" y="1926000"/>
            <a:ext cx="304200" cy="827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Immagine 8" descr=""/>
          <p:cNvPicPr/>
          <p:nvPr/>
        </p:nvPicPr>
        <p:blipFill>
          <a:blip r:embed="rId4"/>
          <a:stretch/>
        </p:blipFill>
        <p:spPr>
          <a:xfrm rot="1612800">
            <a:off x="8885520" y="2630880"/>
            <a:ext cx="1595520" cy="159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168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240" y="2370960"/>
            <a:ext cx="6857640" cy="2116440"/>
          </a:xfrm>
          <a:prstGeom prst="rect">
            <a:avLst/>
          </a:prstGeom>
          <a:ln>
            <a:noFill/>
          </a:ln>
        </p:spPr>
      </p:pic>
      <p:pic>
        <p:nvPicPr>
          <p:cNvPr id="101" name="Immagine 29" descr=""/>
          <p:cNvPicPr/>
          <p:nvPr/>
        </p:nvPicPr>
        <p:blipFill>
          <a:blip r:embed="rId2"/>
          <a:stretch/>
        </p:blipFill>
        <p:spPr>
          <a:xfrm>
            <a:off x="2565720" y="4228560"/>
            <a:ext cx="908640" cy="1355760"/>
          </a:xfrm>
          <a:prstGeom prst="rect">
            <a:avLst/>
          </a:prstGeom>
          <a:ln>
            <a:noFill/>
          </a:ln>
        </p:spPr>
      </p:pic>
      <p:pic>
        <p:nvPicPr>
          <p:cNvPr id="102" name="Immagine 31" descr=""/>
          <p:cNvPicPr/>
          <p:nvPr/>
        </p:nvPicPr>
        <p:blipFill>
          <a:blip r:embed="rId3"/>
          <a:stretch/>
        </p:blipFill>
        <p:spPr>
          <a:xfrm>
            <a:off x="2814840" y="3873600"/>
            <a:ext cx="410400" cy="501840"/>
          </a:xfrm>
          <a:prstGeom prst="rect">
            <a:avLst/>
          </a:prstGeom>
          <a:ln>
            <a:noFill/>
          </a:ln>
        </p:spPr>
      </p:pic>
      <p:pic>
        <p:nvPicPr>
          <p:cNvPr id="103" name="Immagine 18" descr=""/>
          <p:cNvPicPr/>
          <p:nvPr/>
        </p:nvPicPr>
        <p:blipFill>
          <a:blip r:embed="rId4"/>
          <a:stretch/>
        </p:blipFill>
        <p:spPr>
          <a:xfrm>
            <a:off x="2163240" y="1250640"/>
            <a:ext cx="1685160" cy="168516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1023480" y="1721880"/>
            <a:ext cx="1096200" cy="28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1077840" y="2244960"/>
            <a:ext cx="102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 flipV="1">
            <a:off x="1005840" y="2396520"/>
            <a:ext cx="1096200" cy="2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"/>
          <p:cNvSpPr/>
          <p:nvPr/>
        </p:nvSpPr>
        <p:spPr>
          <a:xfrm flipV="1">
            <a:off x="1005840" y="2679840"/>
            <a:ext cx="1096200" cy="2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"/>
          <p:cNvSpPr/>
          <p:nvPr/>
        </p:nvSpPr>
        <p:spPr>
          <a:xfrm>
            <a:off x="1005840" y="1390680"/>
            <a:ext cx="1096200" cy="28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6"/>
          <p:cNvSpPr/>
          <p:nvPr/>
        </p:nvSpPr>
        <p:spPr>
          <a:xfrm>
            <a:off x="3006000" y="2936160"/>
            <a:ext cx="13680" cy="93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1708200" y="5617080"/>
            <a:ext cx="26236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1" name="Immagine 22" descr=""/>
          <p:cNvPicPr/>
          <p:nvPr/>
        </p:nvPicPr>
        <p:blipFill>
          <a:blip r:embed="rId5"/>
          <a:stretch/>
        </p:blipFill>
        <p:spPr>
          <a:xfrm>
            <a:off x="10584360" y="1487160"/>
            <a:ext cx="1377000" cy="1377000"/>
          </a:xfrm>
          <a:prstGeom prst="rect">
            <a:avLst/>
          </a:prstGeom>
          <a:ln>
            <a:noFill/>
          </a:ln>
        </p:spPr>
      </p:pic>
      <p:sp>
        <p:nvSpPr>
          <p:cNvPr id="112" name="CustomShape 8"/>
          <p:cNvSpPr/>
          <p:nvPr/>
        </p:nvSpPr>
        <p:spPr>
          <a:xfrm flipV="1">
            <a:off x="6343560" y="3032640"/>
            <a:ext cx="6840" cy="14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9"/>
          <p:cNvSpPr/>
          <p:nvPr/>
        </p:nvSpPr>
        <p:spPr>
          <a:xfrm>
            <a:off x="6656040" y="2936160"/>
            <a:ext cx="21960" cy="15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0"/>
          <p:cNvSpPr/>
          <p:nvPr/>
        </p:nvSpPr>
        <p:spPr>
          <a:xfrm flipV="1">
            <a:off x="7213680" y="2175480"/>
            <a:ext cx="3562920" cy="5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1"/>
          <p:cNvSpPr/>
          <p:nvPr/>
        </p:nvSpPr>
        <p:spPr>
          <a:xfrm flipH="1">
            <a:off x="7048080" y="1733400"/>
            <a:ext cx="3677400" cy="15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2"/>
          <p:cNvSpPr/>
          <p:nvPr/>
        </p:nvSpPr>
        <p:spPr>
          <a:xfrm flipV="1">
            <a:off x="7231320" y="2948040"/>
            <a:ext cx="3656160" cy="16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3"/>
          <p:cNvSpPr/>
          <p:nvPr/>
        </p:nvSpPr>
        <p:spPr>
          <a:xfrm flipH="1">
            <a:off x="7194600" y="3152160"/>
            <a:ext cx="3922200" cy="203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4"/>
          <p:cNvSpPr/>
          <p:nvPr/>
        </p:nvSpPr>
        <p:spPr>
          <a:xfrm>
            <a:off x="7366680" y="3018600"/>
            <a:ext cx="13978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Blockchain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9" name="Immagine 21" descr=""/>
          <p:cNvPicPr/>
          <p:nvPr/>
        </p:nvPicPr>
        <p:blipFill>
          <a:blip r:embed="rId6"/>
          <a:stretch/>
        </p:blipFill>
        <p:spPr>
          <a:xfrm>
            <a:off x="5808600" y="1287360"/>
            <a:ext cx="1377000" cy="1377000"/>
          </a:xfrm>
          <a:prstGeom prst="rect">
            <a:avLst/>
          </a:prstGeom>
          <a:ln>
            <a:noFill/>
          </a:ln>
        </p:spPr>
      </p:pic>
      <p:pic>
        <p:nvPicPr>
          <p:cNvPr id="120" name="Immagine 21" descr=""/>
          <p:cNvPicPr/>
          <p:nvPr/>
        </p:nvPicPr>
        <p:blipFill>
          <a:blip r:embed="rId7"/>
          <a:stretch/>
        </p:blipFill>
        <p:spPr>
          <a:xfrm>
            <a:off x="5817960" y="4535280"/>
            <a:ext cx="1377000" cy="1377000"/>
          </a:xfrm>
          <a:prstGeom prst="rect">
            <a:avLst/>
          </a:prstGeom>
          <a:ln>
            <a:noFill/>
          </a:ln>
        </p:spPr>
      </p:pic>
      <p:sp>
        <p:nvSpPr>
          <p:cNvPr id="121" name="CustomShape 15"/>
          <p:cNvSpPr/>
          <p:nvPr/>
        </p:nvSpPr>
        <p:spPr>
          <a:xfrm flipV="1">
            <a:off x="5808600" y="5963040"/>
            <a:ext cx="254880" cy="58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6"/>
          <p:cNvSpPr/>
          <p:nvPr/>
        </p:nvSpPr>
        <p:spPr>
          <a:xfrm flipH="1">
            <a:off x="11819160" y="1566720"/>
            <a:ext cx="306360" cy="24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7"/>
          <p:cNvSpPr/>
          <p:nvPr/>
        </p:nvSpPr>
        <p:spPr>
          <a:xfrm flipH="1">
            <a:off x="11841840" y="1950120"/>
            <a:ext cx="296280" cy="12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8"/>
          <p:cNvSpPr/>
          <p:nvPr/>
        </p:nvSpPr>
        <p:spPr>
          <a:xfrm flipH="1">
            <a:off x="11855520" y="2140200"/>
            <a:ext cx="296280" cy="12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9"/>
          <p:cNvSpPr/>
          <p:nvPr/>
        </p:nvSpPr>
        <p:spPr>
          <a:xfrm flipH="1" flipV="1">
            <a:off x="11855520" y="2377800"/>
            <a:ext cx="270360" cy="4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0"/>
          <p:cNvSpPr/>
          <p:nvPr/>
        </p:nvSpPr>
        <p:spPr>
          <a:xfrm>
            <a:off x="7048800" y="5667120"/>
            <a:ext cx="26236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DECENTRALIZZATO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7" name="Immagine 136" descr=""/>
          <p:cNvPicPr/>
          <p:nvPr/>
        </p:nvPicPr>
        <p:blipFill>
          <a:blip r:embed="rId8"/>
          <a:stretch/>
        </p:blipFill>
        <p:spPr>
          <a:xfrm>
            <a:off x="3314520" y="3192840"/>
            <a:ext cx="2718720" cy="1243800"/>
          </a:xfrm>
          <a:prstGeom prst="rect">
            <a:avLst/>
          </a:prstGeom>
          <a:ln>
            <a:noFill/>
          </a:ln>
        </p:spPr>
      </p:pic>
      <p:sp>
        <p:nvSpPr>
          <p:cNvPr id="128" name="CustomShape 21"/>
          <p:cNvSpPr/>
          <p:nvPr/>
        </p:nvSpPr>
        <p:spPr>
          <a:xfrm flipV="1">
            <a:off x="6063840" y="6008760"/>
            <a:ext cx="223200" cy="59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2"/>
          <p:cNvSpPr/>
          <p:nvPr/>
        </p:nvSpPr>
        <p:spPr>
          <a:xfrm flipV="1">
            <a:off x="6343560" y="5944680"/>
            <a:ext cx="99360" cy="60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3"/>
          <p:cNvSpPr/>
          <p:nvPr/>
        </p:nvSpPr>
        <p:spPr>
          <a:xfrm flipV="1">
            <a:off x="6601320" y="5944680"/>
            <a:ext cx="21240" cy="56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tx1">
                <a:lumMod val="75000"/>
                <a:lumOff val="2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4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magine 74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240" y="2370960"/>
            <a:ext cx="6857640" cy="21164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3927600" y="4455000"/>
            <a:ext cx="262368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4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50840" cy="788040"/>
          </a:xfrm>
          <a:prstGeom prst="rect">
            <a:avLst/>
          </a:prstGeom>
          <a:ln>
            <a:noFill/>
          </a:ln>
        </p:spPr>
      </p:pic>
      <p:pic>
        <p:nvPicPr>
          <p:cNvPr id="135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50840" cy="788040"/>
          </a:xfrm>
          <a:prstGeom prst="rect">
            <a:avLst/>
          </a:prstGeom>
          <a:ln>
            <a:noFill/>
          </a:ln>
        </p:spPr>
      </p:pic>
      <p:pic>
        <p:nvPicPr>
          <p:cNvPr id="136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8840" cy="470880"/>
          </a:xfrm>
          <a:prstGeom prst="rect">
            <a:avLst/>
          </a:prstGeom>
          <a:ln>
            <a:noFill/>
          </a:ln>
        </p:spPr>
      </p:pic>
      <p:pic>
        <p:nvPicPr>
          <p:cNvPr id="137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8840" cy="470880"/>
          </a:xfrm>
          <a:prstGeom prst="rect">
            <a:avLst/>
          </a:prstGeom>
          <a:ln>
            <a:noFill/>
          </a:ln>
        </p:spPr>
      </p:pic>
      <p:pic>
        <p:nvPicPr>
          <p:cNvPr id="138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4080" cy="706680"/>
          </a:xfrm>
          <a:prstGeom prst="rect">
            <a:avLst/>
          </a:prstGeom>
          <a:ln>
            <a:noFill/>
          </a:ln>
        </p:spPr>
      </p:pic>
      <p:pic>
        <p:nvPicPr>
          <p:cNvPr id="139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5240" cy="1155240"/>
          </a:xfrm>
          <a:prstGeom prst="rect">
            <a:avLst/>
          </a:prstGeom>
          <a:ln>
            <a:noFill/>
          </a:ln>
        </p:spPr>
      </p:pic>
      <p:pic>
        <p:nvPicPr>
          <p:cNvPr id="140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5240" cy="1155240"/>
          </a:xfrm>
          <a:prstGeom prst="rect">
            <a:avLst/>
          </a:prstGeom>
          <a:ln>
            <a:noFill/>
          </a:ln>
        </p:spPr>
      </p:pic>
      <p:pic>
        <p:nvPicPr>
          <p:cNvPr id="141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5240" cy="115524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 flipH="1" flipV="1">
            <a:off x="9905040" y="2250360"/>
            <a:ext cx="1074600" cy="14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8855640" y="1312200"/>
            <a:ext cx="222480" cy="4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 flipH="1">
            <a:off x="9537120" y="707400"/>
            <a:ext cx="483480" cy="102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 flipH="1">
            <a:off x="9722520" y="1927440"/>
            <a:ext cx="82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6"/>
          <p:cNvSpPr/>
          <p:nvPr/>
        </p:nvSpPr>
        <p:spPr>
          <a:xfrm flipH="1" flipV="1">
            <a:off x="9701640" y="2584440"/>
            <a:ext cx="673920" cy="2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7"/>
          <p:cNvSpPr/>
          <p:nvPr/>
        </p:nvSpPr>
        <p:spPr>
          <a:xfrm rot="21450000">
            <a:off x="7250400" y="269280"/>
            <a:ext cx="22802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9722520" y="927720"/>
            <a:ext cx="1842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 flipH="1" flipV="1">
            <a:off x="1658160" y="2783880"/>
            <a:ext cx="515520" cy="14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0"/>
          <p:cNvSpPr/>
          <p:nvPr/>
        </p:nvSpPr>
        <p:spPr>
          <a:xfrm>
            <a:off x="2029320" y="2805840"/>
            <a:ext cx="468360" cy="12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1"/>
          <p:cNvSpPr/>
          <p:nvPr/>
        </p:nvSpPr>
        <p:spPr>
          <a:xfrm flipV="1">
            <a:off x="2426400" y="1366920"/>
            <a:ext cx="3334320" cy="5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2"/>
          <p:cNvSpPr/>
          <p:nvPr/>
        </p:nvSpPr>
        <p:spPr>
          <a:xfrm flipH="1">
            <a:off x="2262960" y="1774440"/>
            <a:ext cx="3537720" cy="67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3"/>
          <p:cNvSpPr/>
          <p:nvPr/>
        </p:nvSpPr>
        <p:spPr>
          <a:xfrm flipV="1">
            <a:off x="3001320" y="2278800"/>
            <a:ext cx="3021120" cy="197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4"/>
          <p:cNvSpPr/>
          <p:nvPr/>
        </p:nvSpPr>
        <p:spPr>
          <a:xfrm flipH="1">
            <a:off x="3019320" y="2450880"/>
            <a:ext cx="321120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5"/>
          <p:cNvSpPr/>
          <p:nvPr/>
        </p:nvSpPr>
        <p:spPr>
          <a:xfrm>
            <a:off x="10244520" y="3476160"/>
            <a:ext cx="1842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3001320" y="2352240"/>
            <a:ext cx="139788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Blockchain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PoA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57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900720" cy="1343880"/>
          </a:xfrm>
          <a:prstGeom prst="rect">
            <a:avLst/>
          </a:prstGeom>
          <a:ln>
            <a:noFill/>
          </a:ln>
        </p:spPr>
      </p:pic>
      <p:pic>
        <p:nvPicPr>
          <p:cNvPr id="158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5240" cy="1155240"/>
          </a:xfrm>
          <a:prstGeom prst="rect">
            <a:avLst/>
          </a:prstGeom>
          <a:ln>
            <a:noFill/>
          </a:ln>
        </p:spPr>
      </p:pic>
      <p:sp>
        <p:nvSpPr>
          <p:cNvPr id="159" name="CustomShape 17"/>
          <p:cNvSpPr/>
          <p:nvPr/>
        </p:nvSpPr>
        <p:spPr>
          <a:xfrm flipH="1" flipV="1">
            <a:off x="6773040" y="1764720"/>
            <a:ext cx="1976040" cy="31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accent2">
                <a:lumMod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8"/>
          <p:cNvSpPr/>
          <p:nvPr/>
        </p:nvSpPr>
        <p:spPr>
          <a:xfrm>
            <a:off x="9537840" y="3060360"/>
            <a:ext cx="128880" cy="171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accent2">
                <a:lumMod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9"/>
          <p:cNvSpPr/>
          <p:nvPr/>
        </p:nvSpPr>
        <p:spPr>
          <a:xfrm>
            <a:off x="7497000" y="2468880"/>
            <a:ext cx="1397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20"/>
          <p:cNvSpPr/>
          <p:nvPr/>
        </p:nvSpPr>
        <p:spPr>
          <a:xfrm>
            <a:off x="7433280" y="5361840"/>
            <a:ext cx="1842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3" name="CustomShape 21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9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600" y="2370960"/>
            <a:ext cx="6857640" cy="21164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944000" y="288000"/>
            <a:ext cx="3816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3200" spc="-1" strike="noStrike">
                <a:latin typeface="Arial"/>
              </a:rPr>
              <a:t>DecentralizedApp</a:t>
            </a:r>
            <a:endParaRPr b="0" lang="it-IT" sz="32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496000" y="0"/>
            <a:ext cx="3690000" cy="377352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-12600" y="4484160"/>
            <a:ext cx="2244600" cy="237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magine 19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240" y="2370960"/>
            <a:ext cx="6857640" cy="211644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04320" y="216000"/>
            <a:ext cx="26236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200" spc="-1" strike="noStrike">
                <a:solidFill>
                  <a:srgbClr val="000000"/>
                </a:solidFill>
                <a:latin typeface="Calibri"/>
              </a:rPr>
              <a:t>Smart Contract</a:t>
            </a:r>
            <a:endParaRPr b="1" lang="it-IT" sz="2200" spc="-1" strike="noStrike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8208000" y="3037680"/>
            <a:ext cx="17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1800" spc="-1" strike="noStrike">
                <a:latin typeface="Arial"/>
              </a:rPr>
              <a:t>Storing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1368000" y="2448000"/>
            <a:ext cx="1723680" cy="1723680"/>
          </a:xfrm>
          <a:prstGeom prst="rect">
            <a:avLst/>
          </a:prstGeom>
          <a:ln>
            <a:noFill/>
          </a:ln>
        </p:spPr>
      </p:pic>
      <p:sp>
        <p:nvSpPr>
          <p:cNvPr id="174" name="CustomShape 4"/>
          <p:cNvSpPr/>
          <p:nvPr/>
        </p:nvSpPr>
        <p:spPr>
          <a:xfrm>
            <a:off x="2952000" y="3024000"/>
            <a:ext cx="1728000" cy="432000"/>
          </a:xfrm>
          <a:custGeom>
            <a:avLst/>
            <a:gdLst/>
            <a:ahLst/>
            <a:rect l="0" t="0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Shape 5"/>
          <p:cNvSpPr txBox="1"/>
          <p:nvPr/>
        </p:nvSpPr>
        <p:spPr>
          <a:xfrm>
            <a:off x="3168000" y="2821680"/>
            <a:ext cx="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1800" spc="-1" strike="noStrike">
                <a:latin typeface="Arial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6" name="TextShape 6"/>
          <p:cNvSpPr txBox="1"/>
          <p:nvPr/>
        </p:nvSpPr>
        <p:spPr>
          <a:xfrm>
            <a:off x="5112000" y="2952000"/>
            <a:ext cx="144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2400" spc="-1" strike="noStrike">
                <a:latin typeface="Arial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77" name="TextShape 7"/>
          <p:cNvSpPr txBox="1"/>
          <p:nvPr/>
        </p:nvSpPr>
        <p:spPr>
          <a:xfrm>
            <a:off x="5040000" y="5256000"/>
            <a:ext cx="1440000" cy="50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it-IT" sz="2400" spc="-1" strike="noStrike">
                <a:latin typeface="Arial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78" name="CustomShape 8"/>
          <p:cNvSpPr/>
          <p:nvPr/>
        </p:nvSpPr>
        <p:spPr>
          <a:xfrm>
            <a:off x="5904000" y="3600000"/>
            <a:ext cx="288000" cy="1512000"/>
          </a:xfrm>
          <a:custGeom>
            <a:avLst/>
            <a:gdLst/>
            <a:ahLst/>
            <a:rect l="0" t="0" r="r" b="b"/>
            <a:pathLst>
              <a:path w="802" h="4202">
                <a:moveTo>
                  <a:pt x="200" y="4201"/>
                </a:moveTo>
                <a:lnTo>
                  <a:pt x="200" y="1050"/>
                </a:lnTo>
                <a:lnTo>
                  <a:pt x="0" y="1050"/>
                </a:lnTo>
                <a:lnTo>
                  <a:pt x="400" y="0"/>
                </a:lnTo>
                <a:lnTo>
                  <a:pt x="801" y="1050"/>
                </a:lnTo>
                <a:lnTo>
                  <a:pt x="600" y="1050"/>
                </a:lnTo>
                <a:lnTo>
                  <a:pt x="600" y="4201"/>
                </a:lnTo>
                <a:lnTo>
                  <a:pt x="200" y="42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9"/>
          <p:cNvSpPr/>
          <p:nvPr/>
        </p:nvSpPr>
        <p:spPr>
          <a:xfrm>
            <a:off x="5256000" y="3600000"/>
            <a:ext cx="360000" cy="1584000"/>
          </a:xfrm>
          <a:custGeom>
            <a:avLst/>
            <a:gdLst/>
            <a:ahLst/>
            <a:rect l="0" t="0" r="r" b="b"/>
            <a:pathLst>
              <a:path w="1002" h="4402">
                <a:moveTo>
                  <a:pt x="250" y="0"/>
                </a:moveTo>
                <a:lnTo>
                  <a:pt x="250" y="3300"/>
                </a:lnTo>
                <a:lnTo>
                  <a:pt x="0" y="3300"/>
                </a:lnTo>
                <a:lnTo>
                  <a:pt x="500" y="4401"/>
                </a:lnTo>
                <a:lnTo>
                  <a:pt x="1001" y="3300"/>
                </a:lnTo>
                <a:lnTo>
                  <a:pt x="750" y="33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0"/>
          <p:cNvSpPr/>
          <p:nvPr/>
        </p:nvSpPr>
        <p:spPr>
          <a:xfrm>
            <a:off x="6480000" y="3024000"/>
            <a:ext cx="1728000" cy="432000"/>
          </a:xfrm>
          <a:custGeom>
            <a:avLst/>
            <a:gdLst/>
            <a:ahLst/>
            <a:rect l="0" t="0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9024120" y="3672000"/>
            <a:ext cx="3168000" cy="31680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4791240" y="615240"/>
            <a:ext cx="1904760" cy="190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magine 19" descr=""/>
          <p:cNvPicPr/>
          <p:nvPr/>
        </p:nvPicPr>
        <p:blipFill>
          <a:blip r:embed="rId1"/>
          <a:srcRect l="0" t="0" r="2174" b="31128"/>
          <a:stretch/>
        </p:blipFill>
        <p:spPr>
          <a:xfrm flipH="1" rot="5400000">
            <a:off x="-2370240" y="2370960"/>
            <a:ext cx="6857640" cy="211644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0" y="6492240"/>
            <a:ext cx="45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Application>Neat_Office/6.2.8.2$Windows_x86 LibreOffice_project/</Application>
  <Words>71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2021-11-18T00:10:13Z</dcterms:modified>
  <cp:revision>6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